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03" r:id="rId2"/>
    <p:sldId id="265" r:id="rId3"/>
    <p:sldId id="270" r:id="rId4"/>
    <p:sldId id="302" r:id="rId5"/>
    <p:sldId id="278" r:id="rId6"/>
    <p:sldId id="279" r:id="rId7"/>
    <p:sldId id="280" r:id="rId8"/>
    <p:sldId id="276" r:id="rId9"/>
    <p:sldId id="277" r:id="rId10"/>
    <p:sldId id="282" r:id="rId11"/>
    <p:sldId id="281" r:id="rId12"/>
    <p:sldId id="283" r:id="rId13"/>
    <p:sldId id="284" r:id="rId14"/>
    <p:sldId id="285" r:id="rId15"/>
    <p:sldId id="286" r:id="rId16"/>
    <p:sldId id="295" r:id="rId17"/>
    <p:sldId id="287" r:id="rId18"/>
    <p:sldId id="288" r:id="rId19"/>
    <p:sldId id="289" r:id="rId20"/>
    <p:sldId id="290" r:id="rId21"/>
    <p:sldId id="297" r:id="rId22"/>
    <p:sldId id="292" r:id="rId23"/>
    <p:sldId id="304" r:id="rId24"/>
    <p:sldId id="291" r:id="rId25"/>
    <p:sldId id="293" r:id="rId26"/>
    <p:sldId id="294" r:id="rId27"/>
    <p:sldId id="296" r:id="rId28"/>
    <p:sldId id="298" r:id="rId29"/>
    <p:sldId id="299" r:id="rId30"/>
    <p:sldId id="300" r:id="rId31"/>
    <p:sldId id="30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E03BD-0C95-1114-9830-FB1A054CE6B8}" v="5" dt="2021-11-28T15:59:16.104"/>
    <p1510:client id="{B7AC7692-FDA2-431B-B8B1-69995992CD3A}" v="939" dt="2021-11-27T19:55:30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849" autoAdjust="0"/>
  </p:normalViewPr>
  <p:slideViewPr>
    <p:cSldViewPr snapToGrid="0">
      <p:cViewPr varScale="1">
        <p:scale>
          <a:sx n="78" d="100"/>
          <a:sy n="78" d="100"/>
        </p:scale>
        <p:origin x="82" y="1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705096 - Kazim Abrar Mahi" userId="S::1705096@cse.buet.ac.bd::7df24583-9833-4182-bead-8eeadcb4bc7c" providerId="AD" clId="Web-{B7AC7692-FDA2-431B-B8B1-69995992CD3A}"/>
    <pc:docChg chg="addSld delSld modSld sldOrd">
      <pc:chgData name="1705096 - Kazim Abrar Mahi" userId="S::1705096@cse.buet.ac.bd::7df24583-9833-4182-bead-8eeadcb4bc7c" providerId="AD" clId="Web-{B7AC7692-FDA2-431B-B8B1-69995992CD3A}" dt="2021-11-27T19:57:59.204" v="969" actId="20577"/>
      <pc:docMkLst>
        <pc:docMk/>
      </pc:docMkLst>
      <pc:sldChg chg="addSp modSp mod setBg addAnim setClrOvrMap">
        <pc:chgData name="1705096 - Kazim Abrar Mahi" userId="S::1705096@cse.buet.ac.bd::7df24583-9833-4182-bead-8eeadcb4bc7c" providerId="AD" clId="Web-{B7AC7692-FDA2-431B-B8B1-69995992CD3A}" dt="2021-11-27T19:15:42.162" v="562" actId="20577"/>
        <pc:sldMkLst>
          <pc:docMk/>
          <pc:sldMk cId="356326839" sldId="256"/>
        </pc:sldMkLst>
        <pc:spChg chg="mod">
          <ac:chgData name="1705096 - Kazim Abrar Mahi" userId="S::1705096@cse.buet.ac.bd::7df24583-9833-4182-bead-8eeadcb4bc7c" providerId="AD" clId="Web-{B7AC7692-FDA2-431B-B8B1-69995992CD3A}" dt="2021-11-27T17:41:39.590" v="43"/>
          <ac:spMkLst>
            <pc:docMk/>
            <pc:sldMk cId="356326839" sldId="256"/>
            <ac:spMk id="2" creationId="{00000000-0000-0000-0000-000000000000}"/>
          </ac:spMkLst>
        </pc:spChg>
        <pc:spChg chg="mod">
          <ac:chgData name="1705096 - Kazim Abrar Mahi" userId="S::1705096@cse.buet.ac.bd::7df24583-9833-4182-bead-8eeadcb4bc7c" providerId="AD" clId="Web-{B7AC7692-FDA2-431B-B8B1-69995992CD3A}" dt="2021-11-27T19:15:42.162" v="562" actId="20577"/>
          <ac:spMkLst>
            <pc:docMk/>
            <pc:sldMk cId="356326839" sldId="256"/>
            <ac:spMk id="3" creationId="{00000000-0000-0000-0000-000000000000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7:41:39.590" v="43"/>
          <ac:grpSpMkLst>
            <pc:docMk/>
            <pc:sldMk cId="356326839" sldId="256"/>
            <ac:grpSpMk id="8" creationId="{F1ECA4FE-7D2F-4576-B767-3A5F5ABFE90F}"/>
          </ac:grpSpMkLst>
        </pc:grpChg>
        <pc:cxnChg chg="add">
          <ac:chgData name="1705096 - Kazim Abrar Mahi" userId="S::1705096@cse.buet.ac.bd::7df24583-9833-4182-bead-8eeadcb4bc7c" providerId="AD" clId="Web-{B7AC7692-FDA2-431B-B8B1-69995992CD3A}" dt="2021-11-27T17:41:39.590" v="43"/>
          <ac:cxnSpMkLst>
            <pc:docMk/>
            <pc:sldMk cId="356326839" sldId="256"/>
            <ac:cxnSpMk id="12" creationId="{E81F53E2-F556-42FA-8D24-113839EE19F8}"/>
          </ac:cxnSpMkLst>
        </pc:cxnChg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56:52.108" v="964" actId="20577"/>
        <pc:sldMkLst>
          <pc:docMk/>
          <pc:sldMk cId="3675633638" sldId="257"/>
        </pc:sldMkLst>
        <pc:spChg chg="mod">
          <ac:chgData name="1705096 - Kazim Abrar Mahi" userId="S::1705096@cse.buet.ac.bd::7df24583-9833-4182-bead-8eeadcb4bc7c" providerId="AD" clId="Web-{B7AC7692-FDA2-431B-B8B1-69995992CD3A}" dt="2021-11-27T19:46:27.890" v="731"/>
          <ac:spMkLst>
            <pc:docMk/>
            <pc:sldMk cId="3675633638" sldId="257"/>
            <ac:spMk id="2" creationId="{02FA0B86-D507-4B1D-9982-D49125585A45}"/>
          </ac:spMkLst>
        </pc:spChg>
        <pc:spChg chg="add del mod">
          <ac:chgData name="1705096 - Kazim Abrar Mahi" userId="S::1705096@cse.buet.ac.bd::7df24583-9833-4182-bead-8eeadcb4bc7c" providerId="AD" clId="Web-{B7AC7692-FDA2-431B-B8B1-69995992CD3A}" dt="2021-11-27T19:46:27.890" v="731"/>
          <ac:spMkLst>
            <pc:docMk/>
            <pc:sldMk cId="3675633638" sldId="257"/>
            <ac:spMk id="3" creationId="{D32AD4FF-8E91-4A30-8E86-B1E3F42D01BE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6:27.890" v="731"/>
          <ac:spMkLst>
            <pc:docMk/>
            <pc:sldMk cId="3675633638" sldId="257"/>
            <ac:spMk id="7" creationId="{CC28BCC9-4093-4FD5-83EB-7EC297F51396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7:55:00.408" v="202"/>
          <ac:spMkLst>
            <pc:docMk/>
            <pc:sldMk cId="3675633638" sldId="257"/>
            <ac:spMk id="18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6:27.890" v="731"/>
          <ac:grpSpMkLst>
            <pc:docMk/>
            <pc:sldMk cId="3675633638" sldId="257"/>
            <ac:grpSpMk id="6" creationId="{08BCF048-8940-4354-B9EC-5AD74E283CE3}"/>
          </ac:grpSpMkLst>
        </pc:grpChg>
        <pc:grpChg chg="add del">
          <ac:chgData name="1705096 - Kazim Abrar Mahi" userId="S::1705096@cse.buet.ac.bd::7df24583-9833-4182-bead-8eeadcb4bc7c" providerId="AD" clId="Web-{B7AC7692-FDA2-431B-B8B1-69995992CD3A}" dt="2021-11-27T17:55:00.408" v="202"/>
          <ac:grpSpMkLst>
            <pc:docMk/>
            <pc:sldMk cId="3675633638" sldId="257"/>
            <ac:grpSpMk id="9" creationId="{08BCF048-8940-4354-B9EC-5AD74E283CE3}"/>
          </ac:grpSpMkLst>
        </pc:grpChg>
        <pc:graphicFrameChg chg="add del">
          <ac:chgData name="1705096 - Kazim Abrar Mahi" userId="S::1705096@cse.buet.ac.bd::7df24583-9833-4182-bead-8eeadcb4bc7c" providerId="AD" clId="Web-{B7AC7692-FDA2-431B-B8B1-69995992CD3A}" dt="2021-11-27T17:55:00.408" v="202"/>
          <ac:graphicFrameMkLst>
            <pc:docMk/>
            <pc:sldMk cId="3675633638" sldId="257"/>
            <ac:graphicFrameMk id="5" creationId="{837E1ABA-2ECF-4692-BC6E-FD02464E55D0}"/>
          </ac:graphicFrameMkLst>
        </pc:graphicFrameChg>
        <pc:graphicFrameChg chg="add modGraphic">
          <ac:chgData name="1705096 - Kazim Abrar Mahi" userId="S::1705096@cse.buet.ac.bd::7df24583-9833-4182-bead-8eeadcb4bc7c" providerId="AD" clId="Web-{B7AC7692-FDA2-431B-B8B1-69995992CD3A}" dt="2021-11-27T19:56:52.108" v="964" actId="20577"/>
          <ac:graphicFrameMkLst>
            <pc:docMk/>
            <pc:sldMk cId="3675633638" sldId="257"/>
            <ac:graphicFrameMk id="8" creationId="{0E01E9D4-BEC5-4287-8E8C-25A6EAE21BC8}"/>
          </ac:graphicFrameMkLst>
        </pc:graphicFrameChg>
      </pc:sldChg>
      <pc:sldChg chg="addSp modSp new del">
        <pc:chgData name="1705096 - Kazim Abrar Mahi" userId="S::1705096@cse.buet.ac.bd::7df24583-9833-4182-bead-8eeadcb4bc7c" providerId="AD" clId="Web-{B7AC7692-FDA2-431B-B8B1-69995992CD3A}" dt="2021-11-27T18:51:30.656" v="288"/>
        <pc:sldMkLst>
          <pc:docMk/>
          <pc:sldMk cId="284463649" sldId="258"/>
        </pc:sldMkLst>
        <pc:spChg chg="mod">
          <ac:chgData name="1705096 - Kazim Abrar Mahi" userId="S::1705096@cse.buet.ac.bd::7df24583-9833-4182-bead-8eeadcb4bc7c" providerId="AD" clId="Web-{B7AC7692-FDA2-431B-B8B1-69995992CD3A}" dt="2021-11-27T17:55:56.393" v="208" actId="20577"/>
          <ac:spMkLst>
            <pc:docMk/>
            <pc:sldMk cId="284463649" sldId="258"/>
            <ac:spMk id="2" creationId="{D637238C-56AF-481E-B92D-7C7D52F98712}"/>
          </ac:spMkLst>
        </pc:spChg>
        <pc:spChg chg="mod">
          <ac:chgData name="1705096 - Kazim Abrar Mahi" userId="S::1705096@cse.buet.ac.bd::7df24583-9833-4182-bead-8eeadcb4bc7c" providerId="AD" clId="Web-{B7AC7692-FDA2-431B-B8B1-69995992CD3A}" dt="2021-11-27T18:51:20.843" v="287" actId="20577"/>
          <ac:spMkLst>
            <pc:docMk/>
            <pc:sldMk cId="284463649" sldId="258"/>
            <ac:spMk id="3" creationId="{10CF683C-23D9-400F-B463-C2B72F37DB48}"/>
          </ac:spMkLst>
        </pc:spChg>
        <pc:spChg chg="add mod">
          <ac:chgData name="1705096 - Kazim Abrar Mahi" userId="S::1705096@cse.buet.ac.bd::7df24583-9833-4182-bead-8eeadcb4bc7c" providerId="AD" clId="Web-{B7AC7692-FDA2-431B-B8B1-69995992CD3A}" dt="2021-11-27T18:51:12.437" v="286" actId="20577"/>
          <ac:spMkLst>
            <pc:docMk/>
            <pc:sldMk cId="284463649" sldId="258"/>
            <ac:spMk id="4" creationId="{E86C014D-EAF3-4D77-A702-1C05D2724D22}"/>
          </ac:spMkLst>
        </pc:spChg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46:10.936" v="730"/>
        <pc:sldMkLst>
          <pc:docMk/>
          <pc:sldMk cId="1281698237" sldId="258"/>
        </pc:sldMkLst>
        <pc:spChg chg="mod">
          <ac:chgData name="1705096 - Kazim Abrar Mahi" userId="S::1705096@cse.buet.ac.bd::7df24583-9833-4182-bead-8eeadcb4bc7c" providerId="AD" clId="Web-{B7AC7692-FDA2-431B-B8B1-69995992CD3A}" dt="2021-11-27T19:46:10.936" v="730"/>
          <ac:spMkLst>
            <pc:docMk/>
            <pc:sldMk cId="1281698237" sldId="258"/>
            <ac:spMk id="2" creationId="{0164448C-2C58-43A4-81C2-E7A484120F52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46:10.936" v="730"/>
          <ac:spMkLst>
            <pc:docMk/>
            <pc:sldMk cId="1281698237" sldId="258"/>
            <ac:spMk id="3" creationId="{B5C11C65-BEAB-4690-902F-92CBF6E4F6A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6:10.936" v="730"/>
          <ac:spMkLst>
            <pc:docMk/>
            <pc:sldMk cId="1281698237" sldId="258"/>
            <ac:spMk id="18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6:10.936" v="730"/>
          <ac:grpSpMkLst>
            <pc:docMk/>
            <pc:sldMk cId="1281698237" sldId="258"/>
            <ac:grpSpMk id="9" creationId="{08BCF048-8940-4354-B9EC-5AD74E283CE3}"/>
          </ac:grpSpMkLst>
        </pc:grpChg>
        <pc:graphicFrameChg chg="add">
          <ac:chgData name="1705096 - Kazim Abrar Mahi" userId="S::1705096@cse.buet.ac.bd::7df24583-9833-4182-bead-8eeadcb4bc7c" providerId="AD" clId="Web-{B7AC7692-FDA2-431B-B8B1-69995992CD3A}" dt="2021-11-27T19:46:10.936" v="730"/>
          <ac:graphicFrameMkLst>
            <pc:docMk/>
            <pc:sldMk cId="1281698237" sldId="258"/>
            <ac:graphicFrameMk id="5" creationId="{5DBA04E4-FD39-46AC-9BE7-7942AE891B4E}"/>
          </ac:graphicFrameMkLst>
        </pc:graphicFrameChg>
      </pc:sldChg>
      <pc:sldChg chg="new del">
        <pc:chgData name="1705096 - Kazim Abrar Mahi" userId="S::1705096@cse.buet.ac.bd::7df24583-9833-4182-bead-8eeadcb4bc7c" providerId="AD" clId="Web-{B7AC7692-FDA2-431B-B8B1-69995992CD3A}" dt="2021-11-27T17:54:59.767" v="201"/>
        <pc:sldMkLst>
          <pc:docMk/>
          <pc:sldMk cId="4003831773" sldId="258"/>
        </pc:sldMkLst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45:54.014" v="729"/>
        <pc:sldMkLst>
          <pc:docMk/>
          <pc:sldMk cId="1769915085" sldId="259"/>
        </pc:sldMkLst>
        <pc:spChg chg="mod">
          <ac:chgData name="1705096 - Kazim Abrar Mahi" userId="S::1705096@cse.buet.ac.bd::7df24583-9833-4182-bead-8eeadcb4bc7c" providerId="AD" clId="Web-{B7AC7692-FDA2-431B-B8B1-69995992CD3A}" dt="2021-11-27T19:45:54.014" v="729"/>
          <ac:spMkLst>
            <pc:docMk/>
            <pc:sldMk cId="1769915085" sldId="259"/>
            <ac:spMk id="2" creationId="{AAD4D000-39B6-4585-9214-AB1A1163F144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45:54.014" v="729"/>
          <ac:spMkLst>
            <pc:docMk/>
            <pc:sldMk cId="1769915085" sldId="259"/>
            <ac:spMk id="3" creationId="{F189DBCC-466E-41B7-812B-1ADF3C46E8F9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53.951" v="728"/>
          <ac:spMkLst>
            <pc:docMk/>
            <pc:sldMk cId="1769915085" sldId="259"/>
            <ac:spMk id="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53.951" v="728"/>
          <ac:spMkLst>
            <pc:docMk/>
            <pc:sldMk cId="1769915085" sldId="259"/>
            <ac:spMk id="10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53.951" v="728"/>
          <ac:spMkLst>
            <pc:docMk/>
            <pc:sldMk cId="1769915085" sldId="259"/>
            <ac:spMk id="12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53.951" v="728"/>
          <ac:spMkLst>
            <pc:docMk/>
            <pc:sldMk cId="1769915085" sldId="259"/>
            <ac:spMk id="14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53.951" v="728"/>
          <ac:spMkLst>
            <pc:docMk/>
            <pc:sldMk cId="1769915085" sldId="259"/>
            <ac:spMk id="16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5:54.014" v="729"/>
          <ac:spMkLst>
            <pc:docMk/>
            <pc:sldMk cId="1769915085" sldId="259"/>
            <ac:spMk id="18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5:54.014" v="729"/>
          <ac:grpSpMkLst>
            <pc:docMk/>
            <pc:sldMk cId="1769915085" sldId="259"/>
            <ac:grpSpMk id="9" creationId="{08BCF048-8940-4354-B9EC-5AD74E283CE3}"/>
          </ac:grpSpMkLst>
        </pc:grpChg>
        <pc:graphicFrameChg chg="add">
          <ac:chgData name="1705096 - Kazim Abrar Mahi" userId="S::1705096@cse.buet.ac.bd::7df24583-9833-4182-bead-8eeadcb4bc7c" providerId="AD" clId="Web-{B7AC7692-FDA2-431B-B8B1-69995992CD3A}" dt="2021-11-27T19:45:54.014" v="729"/>
          <ac:graphicFrameMkLst>
            <pc:docMk/>
            <pc:sldMk cId="1769915085" sldId="259"/>
            <ac:graphicFrameMk id="5" creationId="{E792A7EB-CF22-41FC-8C60-B5DF31791251}"/>
          </ac:graphicFrameMkLst>
        </pc:graphicFrameChg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53:50.615" v="924" actId="20577"/>
        <pc:sldMkLst>
          <pc:docMk/>
          <pc:sldMk cId="521113856" sldId="260"/>
        </pc:sldMkLst>
        <pc:spChg chg="mod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2" creationId="{C81F3C85-1EAE-4379-B655-F98474D2F4D8}"/>
          </ac:spMkLst>
        </pc:spChg>
        <pc:spChg chg="add del mod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3" creationId="{C3E96A24-92FE-4A07-8F7E-FCE562299332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10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12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14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16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37.202" v="839"/>
          <ac:spMkLst>
            <pc:docMk/>
            <pc:sldMk cId="521113856" sldId="260"/>
            <ac:spMk id="20" creationId="{CC28BCC9-4093-4FD5-83EB-7EC297F51396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22.217" v="838"/>
          <ac:spMkLst>
            <pc:docMk/>
            <pc:sldMk cId="521113856" sldId="260"/>
            <ac:spMk id="31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51:37.202" v="839"/>
          <ac:grpSpMkLst>
            <pc:docMk/>
            <pc:sldMk cId="521113856" sldId="260"/>
            <ac:grpSpMk id="19" creationId="{08BCF048-8940-4354-B9EC-5AD74E283CE3}"/>
          </ac:grpSpMkLst>
        </pc:grpChg>
        <pc:grpChg chg="add del">
          <ac:chgData name="1705096 - Kazim Abrar Mahi" userId="S::1705096@cse.buet.ac.bd::7df24583-9833-4182-bead-8eeadcb4bc7c" providerId="AD" clId="Web-{B7AC7692-FDA2-431B-B8B1-69995992CD3A}" dt="2021-11-27T19:51:22.217" v="838"/>
          <ac:grpSpMkLst>
            <pc:docMk/>
            <pc:sldMk cId="521113856" sldId="260"/>
            <ac:grpSpMk id="22" creationId="{08BCF048-8940-4354-B9EC-5AD74E283CE3}"/>
          </ac:grpSpMkLst>
        </pc:grpChg>
        <pc:graphicFrameChg chg="add del">
          <ac:chgData name="1705096 - Kazim Abrar Mahi" userId="S::1705096@cse.buet.ac.bd::7df24583-9833-4182-bead-8eeadcb4bc7c" providerId="AD" clId="Web-{B7AC7692-FDA2-431B-B8B1-69995992CD3A}" dt="2021-11-27T19:51:22.217" v="838"/>
          <ac:graphicFrameMkLst>
            <pc:docMk/>
            <pc:sldMk cId="521113856" sldId="260"/>
            <ac:graphicFrameMk id="18" creationId="{B97F38B1-28BE-47B0-B548-C8DD33B5046C}"/>
          </ac:graphicFrameMkLst>
        </pc:graphicFrameChg>
        <pc:graphicFrameChg chg="add modGraphic">
          <ac:chgData name="1705096 - Kazim Abrar Mahi" userId="S::1705096@cse.buet.ac.bd::7df24583-9833-4182-bead-8eeadcb4bc7c" providerId="AD" clId="Web-{B7AC7692-FDA2-431B-B8B1-69995992CD3A}" dt="2021-11-27T19:53:50.615" v="924" actId="20577"/>
          <ac:graphicFrameMkLst>
            <pc:docMk/>
            <pc:sldMk cId="521113856" sldId="260"/>
            <ac:graphicFrameMk id="21" creationId="{8381C86D-A9B6-404A-9AD8-217956616612}"/>
          </ac:graphicFrameMkLst>
        </pc:graphicFrameChg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48:22.115" v="739"/>
        <pc:sldMkLst>
          <pc:docMk/>
          <pc:sldMk cId="2778247037" sldId="261"/>
        </pc:sldMkLst>
        <pc:spChg chg="mod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2" creationId="{2CFFE4DB-7899-4EBB-BDA3-E785A4B33A2F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3" creationId="{88C67B93-80D1-43A1-BB8A-8F563A2C5C04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10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12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14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16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8:22.115" v="739"/>
          <ac:spMkLst>
            <pc:docMk/>
            <pc:sldMk cId="2778247037" sldId="261"/>
            <ac:spMk id="31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8:22.115" v="739"/>
          <ac:grpSpMkLst>
            <pc:docMk/>
            <pc:sldMk cId="2778247037" sldId="261"/>
            <ac:grpSpMk id="22" creationId="{08BCF048-8940-4354-B9EC-5AD74E283CE3}"/>
          </ac:grpSpMkLst>
        </pc:grpChg>
        <pc:graphicFrameChg chg="add">
          <ac:chgData name="1705096 - Kazim Abrar Mahi" userId="S::1705096@cse.buet.ac.bd::7df24583-9833-4182-bead-8eeadcb4bc7c" providerId="AD" clId="Web-{B7AC7692-FDA2-431B-B8B1-69995992CD3A}" dt="2021-11-27T19:48:22.115" v="739"/>
          <ac:graphicFrameMkLst>
            <pc:docMk/>
            <pc:sldMk cId="2778247037" sldId="261"/>
            <ac:graphicFrameMk id="18" creationId="{55B50897-08DB-4453-9E0C-D8BE14FDCE5F}"/>
          </ac:graphicFrameMkLst>
        </pc:graphicFrameChg>
      </pc:sldChg>
      <pc:sldChg chg="new del">
        <pc:chgData name="1705096 - Kazim Abrar Mahi" userId="S::1705096@cse.buet.ac.bd::7df24583-9833-4182-bead-8eeadcb4bc7c" providerId="AD" clId="Web-{B7AC7692-FDA2-431B-B8B1-69995992CD3A}" dt="2021-11-27T19:03:22.121" v="513"/>
        <pc:sldMkLst>
          <pc:docMk/>
          <pc:sldMk cId="3896356542" sldId="261"/>
        </pc:sldMkLst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48:11.521" v="738" actId="20577"/>
        <pc:sldMkLst>
          <pc:docMk/>
          <pc:sldMk cId="944616545" sldId="262"/>
        </pc:sldMkLst>
        <pc:spChg chg="mod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2" creationId="{BAF0036A-07AB-475F-8362-203602D06A9C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3" creationId="{E364E685-4FF2-4D4D-B1B5-05BF0B5C030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10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12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14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16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7:56.880" v="736"/>
          <ac:spMkLst>
            <pc:docMk/>
            <pc:sldMk cId="944616545" sldId="262"/>
            <ac:spMk id="31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7:56.880" v="736"/>
          <ac:grpSpMkLst>
            <pc:docMk/>
            <pc:sldMk cId="944616545" sldId="262"/>
            <ac:grpSpMk id="22" creationId="{08BCF048-8940-4354-B9EC-5AD74E283CE3}"/>
          </ac:grpSpMkLst>
        </pc:grpChg>
        <pc:graphicFrameChg chg="add modGraphic">
          <ac:chgData name="1705096 - Kazim Abrar Mahi" userId="S::1705096@cse.buet.ac.bd::7df24583-9833-4182-bead-8eeadcb4bc7c" providerId="AD" clId="Web-{B7AC7692-FDA2-431B-B8B1-69995992CD3A}" dt="2021-11-27T19:48:11.521" v="738" actId="20577"/>
          <ac:graphicFrameMkLst>
            <pc:docMk/>
            <pc:sldMk cId="944616545" sldId="262"/>
            <ac:graphicFrameMk id="18" creationId="{9AC40B09-47C9-4C52-970D-8D8BFFA30532}"/>
          </ac:graphicFrameMkLst>
        </pc:graphicFrameChg>
      </pc:sldChg>
      <pc:sldChg chg="addSp delSp modSp new del mod setBg setClrOvrMap">
        <pc:chgData name="1705096 - Kazim Abrar Mahi" userId="S::1705096@cse.buet.ac.bd::7df24583-9833-4182-bead-8eeadcb4bc7c" providerId="AD" clId="Web-{B7AC7692-FDA2-431B-B8B1-69995992CD3A}" dt="2021-11-27T19:52:12.282" v="843"/>
        <pc:sldMkLst>
          <pc:docMk/>
          <pc:sldMk cId="1033414653" sldId="263"/>
        </pc:sldMkLst>
        <pc:spChg chg="mod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2" creationId="{3F901CD0-1E60-489A-A06C-ECA6248AF54F}"/>
          </ac:spMkLst>
        </pc:spChg>
        <pc:spChg chg="add del mod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3" creationId="{79579F4E-31A6-4BBE-9B7A-D9F5F1623A56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55" v="723"/>
          <ac:spMkLst>
            <pc:docMk/>
            <pc:sldMk cId="1033414653" sldId="263"/>
            <ac:spMk id="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55" v="723"/>
          <ac:spMkLst>
            <pc:docMk/>
            <pc:sldMk cId="1033414653" sldId="263"/>
            <ac:spMk id="10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55" v="723"/>
          <ac:spMkLst>
            <pc:docMk/>
            <pc:sldMk cId="1033414653" sldId="263"/>
            <ac:spMk id="12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55" v="723"/>
          <ac:spMkLst>
            <pc:docMk/>
            <pc:sldMk cId="1033414653" sldId="263"/>
            <ac:spMk id="14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55" v="723"/>
          <ac:spMkLst>
            <pc:docMk/>
            <pc:sldMk cId="1033414653" sldId="263"/>
            <ac:spMk id="16" creationId="{1F23E73A-FDC8-462C-83C1-3AA8961449CF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18" creationId="{324E43EB-867C-4B35-9A5C-E435157C7297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19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20" creationId="{9CE399CF-F4B8-4832-A8CB-B93F6B1EF44B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45:01.840" v="722"/>
          <ac:spMkLst>
            <pc:docMk/>
            <pc:sldMk cId="1033414653" sldId="263"/>
            <ac:spMk id="21" creationId="{C314C310-850D-4491-AA52-C75BEA68B68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25" creationId="{9CEA1DEC-CC9E-4776-9E08-048A15BFA6CA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29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31" creationId="{324E43EB-867C-4B35-9A5C-E435157C7297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32" creationId="{9CEA1DEC-CC9E-4776-9E08-048A15BFA6CA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33" creationId="{9CE399CF-F4B8-4832-A8CB-B93F6B1EF44B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35" creationId="{1F23E73A-FDC8-462C-83C1-3AA8961449CF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1:53.406" v="842"/>
          <ac:spMkLst>
            <pc:docMk/>
            <pc:sldMk cId="1033414653" sldId="263"/>
            <ac:spMk id="36" creationId="{A7C0F5DA-B59F-4F13-8BB8-FFD8F2C572BC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38" creationId="{73C0A186-7444-4460-9C37-532E7671E99E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40" creationId="{D22D1B95-2B54-43E9-85D9-B489F6C5DD0F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42" creationId="{7D0F3F6D-A49D-4406-8D61-1C4F8D792F04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44" creationId="{D953A318-DA8D-4405-9536-D889E45C5E3E}"/>
          </ac:spMkLst>
        </pc:spChg>
        <pc:spChg chg="add del">
          <ac:chgData name="1705096 - Kazim Abrar Mahi" userId="S::1705096@cse.buet.ac.bd::7df24583-9833-4182-bead-8eeadcb4bc7c" providerId="AD" clId="Web-{B7AC7692-FDA2-431B-B8B1-69995992CD3A}" dt="2021-11-27T19:51:53.391" v="841"/>
          <ac:spMkLst>
            <pc:docMk/>
            <pc:sldMk cId="1033414653" sldId="263"/>
            <ac:spMk id="46" creationId="{9E382A3D-2F90-475C-8DF2-F666FEA3425B}"/>
          </ac:spMkLst>
        </pc:spChg>
        <pc:grpChg chg="add del">
          <ac:chgData name="1705096 - Kazim Abrar Mahi" userId="S::1705096@cse.buet.ac.bd::7df24583-9833-4182-bead-8eeadcb4bc7c" providerId="AD" clId="Web-{B7AC7692-FDA2-431B-B8B1-69995992CD3A}" dt="2021-11-27T19:45:01.840" v="722"/>
          <ac:grpSpMkLst>
            <pc:docMk/>
            <pc:sldMk cId="1033414653" sldId="263"/>
            <ac:grpSpMk id="23" creationId="{D4EC3799-3F52-48CE-85CC-83AED368EB42}"/>
          </ac:grpSpMkLst>
        </pc:grpChg>
        <pc:grpChg chg="add del">
          <ac:chgData name="1705096 - Kazim Abrar Mahi" userId="S::1705096@cse.buet.ac.bd::7df24583-9833-4182-bead-8eeadcb4bc7c" providerId="AD" clId="Web-{B7AC7692-FDA2-431B-B8B1-69995992CD3A}" dt="2021-11-27T19:51:53.391" v="841"/>
          <ac:grpSpMkLst>
            <pc:docMk/>
            <pc:sldMk cId="1033414653" sldId="263"/>
            <ac:grpSpMk id="34" creationId="{93E10248-AF0E-477D-B4D2-47C02CE4E353}"/>
          </ac:grpSpMkLst>
        </pc:grpChg>
        <pc:cxnChg chg="add del">
          <ac:chgData name="1705096 - Kazim Abrar Mahi" userId="S::1705096@cse.buet.ac.bd::7df24583-9833-4182-bead-8eeadcb4bc7c" providerId="AD" clId="Web-{B7AC7692-FDA2-431B-B8B1-69995992CD3A}" dt="2021-11-27T19:45:01.840" v="722"/>
          <ac:cxnSpMkLst>
            <pc:docMk/>
            <pc:sldMk cId="1033414653" sldId="263"/>
            <ac:cxnSpMk id="27" creationId="{789E20C7-BB50-4317-93C7-90C8ED80B275}"/>
          </ac:cxnSpMkLst>
        </pc:cxnChg>
      </pc:sldChg>
      <pc:sldChg chg="addSp delSp modSp new mod ord setBg setClrOvrMap">
        <pc:chgData name="1705096 - Kazim Abrar Mahi" userId="S::1705096@cse.buet.ac.bd::7df24583-9833-4182-bead-8eeadcb4bc7c" providerId="AD" clId="Web-{B7AC7692-FDA2-431B-B8B1-69995992CD3A}" dt="2021-11-27T19:52:17.876" v="845"/>
        <pc:sldMkLst>
          <pc:docMk/>
          <pc:sldMk cId="1910412148" sldId="264"/>
        </pc:sldMkLst>
        <pc:spChg chg="mod">
          <ac:chgData name="1705096 - Kazim Abrar Mahi" userId="S::1705096@cse.buet.ac.bd::7df24583-9833-4182-bead-8eeadcb4bc7c" providerId="AD" clId="Web-{B7AC7692-FDA2-431B-B8B1-69995992CD3A}" dt="2021-11-27T19:44:21.166" v="719"/>
          <ac:spMkLst>
            <pc:docMk/>
            <pc:sldMk cId="1910412148" sldId="264"/>
            <ac:spMk id="2" creationId="{E932F563-EE8C-4B39-9477-13C6A7CA6686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44:21.166" v="719"/>
          <ac:spMkLst>
            <pc:docMk/>
            <pc:sldMk cId="1910412148" sldId="264"/>
            <ac:spMk id="3" creationId="{CB241F82-5EEF-467C-A0BC-5A581997B710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4:21.166" v="719"/>
          <ac:spMkLst>
            <pc:docMk/>
            <pc:sldMk cId="1910412148" sldId="264"/>
            <ac:spMk id="14" creationId="{B8144315-1C5A-4185-A952-25D98D303D46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4:21.166" v="719"/>
          <ac:spMkLst>
            <pc:docMk/>
            <pc:sldMk cId="1910412148" sldId="264"/>
            <ac:spMk id="16" creationId="{4E212B76-74CB-461F-90A3-EF4F2397A883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44:21.166" v="719"/>
          <ac:spMkLst>
            <pc:docMk/>
            <pc:sldMk cId="1910412148" sldId="264"/>
            <ac:spMk id="18" creationId="{81E746D0-4B37-4869-B2EF-79D5F0FFFBC9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44:21.166" v="719"/>
          <ac:grpSpMkLst>
            <pc:docMk/>
            <pc:sldMk cId="1910412148" sldId="264"/>
            <ac:grpSpMk id="10" creationId="{4091D54B-59AB-4A5E-8E9E-0421BD66D4FB}"/>
          </ac:grpSpMkLst>
        </pc:grpChg>
        <pc:picChg chg="add">
          <ac:chgData name="1705096 - Kazim Abrar Mahi" userId="S::1705096@cse.buet.ac.bd::7df24583-9833-4182-bead-8eeadcb4bc7c" providerId="AD" clId="Web-{B7AC7692-FDA2-431B-B8B1-69995992CD3A}" dt="2021-11-27T19:44:21.166" v="719"/>
          <ac:picMkLst>
            <pc:docMk/>
            <pc:sldMk cId="1910412148" sldId="264"/>
            <ac:picMk id="7" creationId="{DB8087BC-633F-49E2-93BA-50AEA4C31131}"/>
          </ac:picMkLst>
        </pc:picChg>
      </pc:sldChg>
      <pc:sldChg chg="addSp delSp modSp new mod setBg">
        <pc:chgData name="1705096 - Kazim Abrar Mahi" userId="S::1705096@cse.buet.ac.bd::7df24583-9833-4182-bead-8eeadcb4bc7c" providerId="AD" clId="Web-{B7AC7692-FDA2-431B-B8B1-69995992CD3A}" dt="2021-11-27T19:57:59.204" v="969" actId="20577"/>
        <pc:sldMkLst>
          <pc:docMk/>
          <pc:sldMk cId="2689339685" sldId="265"/>
        </pc:sldMkLst>
        <pc:spChg chg="mod">
          <ac:chgData name="1705096 - Kazim Abrar Mahi" userId="S::1705096@cse.buet.ac.bd::7df24583-9833-4182-bead-8eeadcb4bc7c" providerId="AD" clId="Web-{B7AC7692-FDA2-431B-B8B1-69995992CD3A}" dt="2021-11-27T19:55:57.808" v="958"/>
          <ac:spMkLst>
            <pc:docMk/>
            <pc:sldMk cId="2689339685" sldId="265"/>
            <ac:spMk id="2" creationId="{B23B4481-C246-494C-AF55-342CCCAD630F}"/>
          </ac:spMkLst>
        </pc:spChg>
        <pc:spChg chg="del mod">
          <ac:chgData name="1705096 - Kazim Abrar Mahi" userId="S::1705096@cse.buet.ac.bd::7df24583-9833-4182-bead-8eeadcb4bc7c" providerId="AD" clId="Web-{B7AC7692-FDA2-431B-B8B1-69995992CD3A}" dt="2021-11-27T19:55:57.808" v="958"/>
          <ac:spMkLst>
            <pc:docMk/>
            <pc:sldMk cId="2689339685" sldId="265"/>
            <ac:spMk id="3" creationId="{2DC1AEC0-02BE-4823-A149-F0F384CF0163}"/>
          </ac:spMkLst>
        </pc:spChg>
        <pc:spChg chg="add">
          <ac:chgData name="1705096 - Kazim Abrar Mahi" userId="S::1705096@cse.buet.ac.bd::7df24583-9833-4182-bead-8eeadcb4bc7c" providerId="AD" clId="Web-{B7AC7692-FDA2-431B-B8B1-69995992CD3A}" dt="2021-11-27T19:55:57.808" v="958"/>
          <ac:spMkLst>
            <pc:docMk/>
            <pc:sldMk cId="2689339685" sldId="265"/>
            <ac:spMk id="18" creationId="{CC28BCC9-4093-4FD5-83EB-7EC297F51396}"/>
          </ac:spMkLst>
        </pc:spChg>
        <pc:grpChg chg="add">
          <ac:chgData name="1705096 - Kazim Abrar Mahi" userId="S::1705096@cse.buet.ac.bd::7df24583-9833-4182-bead-8eeadcb4bc7c" providerId="AD" clId="Web-{B7AC7692-FDA2-431B-B8B1-69995992CD3A}" dt="2021-11-27T19:55:57.808" v="958"/>
          <ac:grpSpMkLst>
            <pc:docMk/>
            <pc:sldMk cId="2689339685" sldId="265"/>
            <ac:grpSpMk id="9" creationId="{08BCF048-8940-4354-B9EC-5AD74E283CE3}"/>
          </ac:grpSpMkLst>
        </pc:grpChg>
        <pc:graphicFrameChg chg="add modGraphic">
          <ac:chgData name="1705096 - Kazim Abrar Mahi" userId="S::1705096@cse.buet.ac.bd::7df24583-9833-4182-bead-8eeadcb4bc7c" providerId="AD" clId="Web-{B7AC7692-FDA2-431B-B8B1-69995992CD3A}" dt="2021-11-27T19:57:59.204" v="969" actId="20577"/>
          <ac:graphicFrameMkLst>
            <pc:docMk/>
            <pc:sldMk cId="2689339685" sldId="265"/>
            <ac:graphicFrameMk id="5" creationId="{FA35FD57-1967-4D7D-A3E6-4A2239FEC77A}"/>
          </ac:graphicFrameMkLst>
        </pc:graphicFrameChg>
      </pc:sldChg>
    </pc:docChg>
  </pc:docChgLst>
  <pc:docChgLst>
    <pc:chgData name="1705096 - Kazim Abrar Mahi" userId="S::1705096@cse.buet.ac.bd::7df24583-9833-4182-bead-8eeadcb4bc7c" providerId="AD" clId="Web-{6CFE03BD-0C95-1114-9830-FB1A054CE6B8}"/>
    <pc:docChg chg="modSld">
      <pc:chgData name="1705096 - Kazim Abrar Mahi" userId="S::1705096@cse.buet.ac.bd::7df24583-9833-4182-bead-8eeadcb4bc7c" providerId="AD" clId="Web-{6CFE03BD-0C95-1114-9830-FB1A054CE6B8}" dt="2021-11-28T16:01:24.857" v="28" actId="20577"/>
      <pc:docMkLst>
        <pc:docMk/>
      </pc:docMkLst>
      <pc:sldChg chg="modSp">
        <pc:chgData name="1705096 - Kazim Abrar Mahi" userId="S::1705096@cse.buet.ac.bd::7df24583-9833-4182-bead-8eeadcb4bc7c" providerId="AD" clId="Web-{6CFE03BD-0C95-1114-9830-FB1A054CE6B8}" dt="2021-11-28T15:56:24.350" v="7" actId="20577"/>
        <pc:sldMkLst>
          <pc:docMk/>
          <pc:sldMk cId="1281698237" sldId="258"/>
        </pc:sldMkLst>
        <pc:graphicFrameChg chg="modGraphic">
          <ac:chgData name="1705096 - Kazim Abrar Mahi" userId="S::1705096@cse.buet.ac.bd::7df24583-9833-4182-bead-8eeadcb4bc7c" providerId="AD" clId="Web-{6CFE03BD-0C95-1114-9830-FB1A054CE6B8}" dt="2021-11-28T15:56:24.350" v="7" actId="20577"/>
          <ac:graphicFrameMkLst>
            <pc:docMk/>
            <pc:sldMk cId="1281698237" sldId="258"/>
            <ac:graphicFrameMk id="5" creationId="{5DBA04E4-FD39-46AC-9BE7-7942AE891B4E}"/>
          </ac:graphicFrameMkLst>
        </pc:graphicFrameChg>
      </pc:sldChg>
      <pc:sldChg chg="modSp">
        <pc:chgData name="1705096 - Kazim Abrar Mahi" userId="S::1705096@cse.buet.ac.bd::7df24583-9833-4182-bead-8eeadcb4bc7c" providerId="AD" clId="Web-{6CFE03BD-0C95-1114-9830-FB1A054CE6B8}" dt="2021-11-28T16:00:33.949" v="24" actId="20577"/>
        <pc:sldMkLst>
          <pc:docMk/>
          <pc:sldMk cId="521113856" sldId="260"/>
        </pc:sldMkLst>
        <pc:spChg chg="mod">
          <ac:chgData name="1705096 - Kazim Abrar Mahi" userId="S::1705096@cse.buet.ac.bd::7df24583-9833-4182-bead-8eeadcb4bc7c" providerId="AD" clId="Web-{6CFE03BD-0C95-1114-9830-FB1A054CE6B8}" dt="2021-11-28T15:59:11.979" v="11" actId="20577"/>
          <ac:spMkLst>
            <pc:docMk/>
            <pc:sldMk cId="521113856" sldId="260"/>
            <ac:spMk id="2" creationId="{C81F3C85-1EAE-4379-B655-F98474D2F4D8}"/>
          </ac:spMkLst>
        </pc:spChg>
        <pc:graphicFrameChg chg="modGraphic">
          <ac:chgData name="1705096 - Kazim Abrar Mahi" userId="S::1705096@cse.buet.ac.bd::7df24583-9833-4182-bead-8eeadcb4bc7c" providerId="AD" clId="Web-{6CFE03BD-0C95-1114-9830-FB1A054CE6B8}" dt="2021-11-28T16:00:33.949" v="24" actId="20577"/>
          <ac:graphicFrameMkLst>
            <pc:docMk/>
            <pc:sldMk cId="521113856" sldId="260"/>
            <ac:graphicFrameMk id="21" creationId="{8381C86D-A9B6-404A-9AD8-217956616612}"/>
          </ac:graphicFrameMkLst>
        </pc:graphicFrameChg>
      </pc:sldChg>
      <pc:sldChg chg="modSp">
        <pc:chgData name="1705096 - Kazim Abrar Mahi" userId="S::1705096@cse.buet.ac.bd::7df24583-9833-4182-bead-8eeadcb4bc7c" providerId="AD" clId="Web-{6CFE03BD-0C95-1114-9830-FB1A054CE6B8}" dt="2021-11-28T16:01:24.857" v="28" actId="20577"/>
        <pc:sldMkLst>
          <pc:docMk/>
          <pc:sldMk cId="2689339685" sldId="265"/>
        </pc:sldMkLst>
        <pc:graphicFrameChg chg="modGraphic">
          <ac:chgData name="1705096 - Kazim Abrar Mahi" userId="S::1705096@cse.buet.ac.bd::7df24583-9833-4182-bead-8eeadcb4bc7c" providerId="AD" clId="Web-{6CFE03BD-0C95-1114-9830-FB1A054CE6B8}" dt="2021-11-28T16:01:24.857" v="28" actId="20577"/>
          <ac:graphicFrameMkLst>
            <pc:docMk/>
            <pc:sldMk cId="2689339685" sldId="265"/>
            <ac:graphicFrameMk id="5" creationId="{FA35FD57-1967-4D7D-A3E6-4A2239FEC77A}"/>
          </ac:graphicFrameMkLst>
        </pc:graphicFrameChg>
      </pc:sldChg>
    </pc:docChg>
  </pc:docChgLst>
  <pc:docChgLst>
    <pc:chgData clId="Web-{B7AC7692-FDA2-431B-B8B1-69995992CD3A}"/>
    <pc:docChg chg="modSld">
      <pc:chgData name="" userId="" providerId="" clId="Web-{B7AC7692-FDA2-431B-B8B1-69995992CD3A}" dt="2021-11-27T17:40:41.745" v="2" actId="20577"/>
      <pc:docMkLst>
        <pc:docMk/>
      </pc:docMkLst>
      <pc:sldChg chg="modSp">
        <pc:chgData name="" userId="" providerId="" clId="Web-{B7AC7692-FDA2-431B-B8B1-69995992CD3A}" dt="2021-11-27T17:40:41.745" v="2" actId="20577"/>
        <pc:sldMkLst>
          <pc:docMk/>
          <pc:sldMk cId="356326839" sldId="256"/>
        </pc:sldMkLst>
        <pc:spChg chg="mod">
          <ac:chgData name="" userId="" providerId="" clId="Web-{B7AC7692-FDA2-431B-B8B1-69995992CD3A}" dt="2021-11-27T17:40:41.745" v="2" actId="20577"/>
          <ac:spMkLst>
            <pc:docMk/>
            <pc:sldMk cId="356326839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EFFE7-330E-46BF-8FE2-4164E6D41F42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72A26-400E-4822-8287-741155B21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7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72A26-400E-4822-8287-741155B21B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FDD1BC-DF75-4DB1-B573-5FA7CB26F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464" y="1941922"/>
            <a:ext cx="10147177" cy="4065863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900" b="0" i="1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Rental Site for room &amp; Storage Space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B31166">
                  <a:lumMod val="60000"/>
                  <a:lumOff val="4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GROUP NO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TEAM MEMBERS </a:t>
            </a:r>
            <a:r>
              <a:rPr kumimoji="0" lang="en-US" sz="22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                                                                 </a:t>
            </a:r>
            <a:r>
              <a:rPr kumimoji="0" lang="en-US" sz="22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Presented By:</a:t>
            </a:r>
            <a:r>
              <a:rPr kumimoji="0" lang="en-US" sz="22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7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1705095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Arif Shariar Rahman                                                  </a:t>
            </a: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1705097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1705096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Kazim Abrar Mahi                                  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1705097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Mohammad Shamim Ahsan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1705102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Sadia Saman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1705104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Anik Islam Pantha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      1705120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–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Soham Khisa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700" b="0" i="0" u="none" strike="noStrike" kern="1200" cap="all" spc="0" normalizeH="0" baseline="0" noProof="0" dirty="0">
                <a:ln>
                  <a:noFill/>
                </a:ln>
                <a:solidFill>
                  <a:srgbClr val="B31166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15D568-9D6C-414E-B819-9F176EE64A9C}"/>
              </a:ext>
            </a:extLst>
          </p:cNvPr>
          <p:cNvSpPr txBox="1">
            <a:spLocks/>
          </p:cNvSpPr>
          <p:nvPr/>
        </p:nvSpPr>
        <p:spPr bwMode="gray">
          <a:xfrm>
            <a:off x="1502780" y="499621"/>
            <a:ext cx="8825658" cy="1442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(CSE 326 – Mock UI Presentation)</a:t>
            </a:r>
          </a:p>
          <a:p>
            <a:pPr algn="ctr"/>
            <a:r>
              <a:rPr lang="en-US" sz="5100" dirty="0">
                <a:solidFill>
                  <a:schemeClr val="bg1"/>
                </a:solidFill>
              </a:rPr>
              <a:t>Spacey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937576-AE47-4A11-A7AA-A8D2ACE0F866}"/>
              </a:ext>
            </a:extLst>
          </p:cNvPr>
          <p:cNvCxnSpPr>
            <a:cxnSpLocks/>
          </p:cNvCxnSpPr>
          <p:nvPr/>
        </p:nvCxnSpPr>
        <p:spPr>
          <a:xfrm>
            <a:off x="6838277" y="3033782"/>
            <a:ext cx="0" cy="2516957"/>
          </a:xfrm>
          <a:prstGeom prst="line">
            <a:avLst/>
          </a:prstGeom>
          <a:noFill/>
          <a:ln w="9525" cap="rnd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091032-79BE-41C6-BA7C-9673E971E225}"/>
              </a:ext>
            </a:extLst>
          </p:cNvPr>
          <p:cNvCxnSpPr>
            <a:cxnSpLocks/>
          </p:cNvCxnSpPr>
          <p:nvPr/>
        </p:nvCxnSpPr>
        <p:spPr>
          <a:xfrm>
            <a:off x="5476974" y="1875934"/>
            <a:ext cx="822960" cy="0"/>
          </a:xfrm>
          <a:prstGeom prst="line">
            <a:avLst/>
          </a:prstGeom>
          <a:ln w="1016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(phase-1)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AEA29F54-A650-4597-9A0A-6DBDEBFC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4" y="637309"/>
            <a:ext cx="2341011" cy="561570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BCAA1B-F7BE-4981-844F-9E8F9726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83" y="637309"/>
            <a:ext cx="2140333" cy="5615709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EDD35E-023F-4DB6-AA02-17439FF5A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82" y="637308"/>
            <a:ext cx="2222218" cy="56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(phase-2)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3C9DFA-CF41-47B8-A8F2-CEFBD919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1" y="891409"/>
            <a:ext cx="2383902" cy="52546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1569CC-95BB-46A1-9D67-7B8FD3DA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87" y="891409"/>
            <a:ext cx="2563600" cy="53339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F5977E-DEC9-4794-9F9D-25956469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493" y="891409"/>
            <a:ext cx="2471173" cy="53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9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(phase-1)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107CC6-8845-4ADE-9875-1AB72104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" y="593889"/>
            <a:ext cx="2300012" cy="564665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256FAC-D0D8-467C-969F-FE4AED93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28" y="593889"/>
            <a:ext cx="2057578" cy="564665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9C0017-5CF5-4C23-B070-2D4E88C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366" y="593888"/>
            <a:ext cx="2206772" cy="56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24" y="1113062"/>
            <a:ext cx="3058946" cy="3185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(phase-2)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1D14483-5B03-49C7-8C2E-26C5267E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4" y="693333"/>
            <a:ext cx="2318994" cy="54435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77837B-7B4D-4443-8DA5-225F3DC1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241" y="667062"/>
            <a:ext cx="2421396" cy="552387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A89615-2110-4186-A47C-91F1948B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086" y="667062"/>
            <a:ext cx="2378947" cy="5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24" y="1113062"/>
            <a:ext cx="3058946" cy="3185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(phase-1)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664CA3F-6CCC-415C-80BC-D822C787B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8" y="624525"/>
            <a:ext cx="2280047" cy="5608949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B1FFA1-5D77-480D-A420-4F1B77FA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06" y="650699"/>
            <a:ext cx="2168165" cy="5523858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CA34F-9E0D-4BF2-B279-4419C0208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283" y="683443"/>
            <a:ext cx="2316054" cy="54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24" y="1113062"/>
            <a:ext cx="3058946" cy="3185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(phase-2)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5F18A05-2237-4E1C-8FC6-731ABCC0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752912"/>
            <a:ext cx="2273379" cy="541221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0B4E5B-EEFC-4A76-9178-76751DB7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169" y="752910"/>
            <a:ext cx="2411969" cy="549705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01DCB6-C3FF-4D36-AFA8-179B8FF0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998" y="752911"/>
            <a:ext cx="2418083" cy="549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808" y="1260546"/>
            <a:ext cx="3058946" cy="24462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</a:t>
            </a:r>
            <a:r>
              <a:rPr lang="en-US" sz="5400" dirty="0">
                <a:solidFill>
                  <a:srgbClr val="EBEBEB"/>
                </a:solidFill>
              </a:rPr>
              <a:t>Chat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B322F4-85F2-4200-A558-791076F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638174"/>
            <a:ext cx="2477729" cy="5581651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4BA3E6-3616-4A85-926C-D5E184744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627" y="638173"/>
            <a:ext cx="2555793" cy="55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476" y="1113062"/>
            <a:ext cx="2653594" cy="28367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Host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384ACF1-3D8A-4B9A-B1E6-4C59E6AA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57" y="615098"/>
            <a:ext cx="2645808" cy="5627803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2D09F78-2486-4042-BF8F-10642A96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684" y="615098"/>
            <a:ext cx="2542253" cy="56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476" y="1113062"/>
            <a:ext cx="2653594" cy="28367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Host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B4D8968-EE00-4761-BC10-D7257A27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21" y="688157"/>
            <a:ext cx="2822365" cy="5646656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C9DB31-42F1-496A-82A3-96A860728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3" y="688157"/>
            <a:ext cx="2822365" cy="56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476" y="1113062"/>
            <a:ext cx="2653594" cy="28367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Host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A899291-70DB-4F5F-9EB4-0E1270E4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2" y="725864"/>
            <a:ext cx="2794085" cy="5552388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DD5306-E375-4AEE-9E8B-2347443F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95" y="725864"/>
            <a:ext cx="2860073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9D1D14-46A7-4A74-810F-DAA23A52E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7257" y="1716275"/>
            <a:ext cx="5209776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Opening Screen</a:t>
            </a:r>
            <a:br>
              <a:rPr lang="en-US" sz="4800" dirty="0"/>
            </a:br>
            <a:r>
              <a:rPr lang="en-US" sz="4800" dirty="0"/>
              <a:t>            &amp;</a:t>
            </a:r>
            <a:br>
              <a:rPr lang="en-US" sz="4800" dirty="0"/>
            </a:br>
            <a:r>
              <a:rPr lang="en-US" sz="4800" dirty="0"/>
              <a:t>         Log In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6FB35D-9507-4E18-883E-A61D9FDE2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CAF543-1ED4-46B6-AFA0-0275BF1A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094" y="744718"/>
            <a:ext cx="2432738" cy="5392131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FF95C8B-0F50-4F94-9480-47A69BBB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18" y="732934"/>
            <a:ext cx="2518520" cy="5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476" y="1113062"/>
            <a:ext cx="2653594" cy="28367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Host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74E2D45-D5DE-4CBD-BB1F-43860BD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13" y="597310"/>
            <a:ext cx="2474718" cy="5609304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233DC25-7216-424D-8316-CC991427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90" y="651387"/>
            <a:ext cx="2498576" cy="555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2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693" y="1563330"/>
            <a:ext cx="3487916" cy="22810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Current Bookings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62D437-2533-4158-9E9F-9C16CCE4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23" y="737648"/>
            <a:ext cx="3044858" cy="55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669" y="1455175"/>
            <a:ext cx="3487916" cy="24150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Payment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3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100" dirty="0">
                <a:solidFill>
                  <a:srgbClr val="EBEBEB"/>
                </a:solidFill>
              </a:rPr>
              <a:t>Cash</a:t>
            </a:r>
            <a:r>
              <a:rPr lang="en-US" sz="3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5ED671-A4A9-4205-B081-BE3BC3F5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3" y="543231"/>
            <a:ext cx="2147186" cy="567836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D34A66-7309-447D-A28D-DF7F4797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399" y="580337"/>
            <a:ext cx="2572787" cy="5697325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D36ED2-AB6C-4847-BAF4-694D0B18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450" y="543231"/>
            <a:ext cx="2492106" cy="5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3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245" y="1681317"/>
            <a:ext cx="4157020" cy="24150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       Payment Confirmation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39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(Host)</a:t>
            </a:r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63BFF4D-17B4-4BF2-9F6A-FA66B43B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9" y="675971"/>
            <a:ext cx="2526891" cy="550114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949EB9-756A-4E29-A1C0-406304C8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387" y="675971"/>
            <a:ext cx="2526891" cy="55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480" y="1301599"/>
            <a:ext cx="3487916" cy="24408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Payment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(Mobile Banking)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5ED671-A4A9-4205-B081-BE3BC3F5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4" y="571500"/>
            <a:ext cx="2174450" cy="5697325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728F26-27F8-42FB-AA97-47FC9C97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857" y="571500"/>
            <a:ext cx="2278752" cy="577273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6B4E58-351C-4B2F-BC0F-81318A1B5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413" y="571500"/>
            <a:ext cx="2552128" cy="57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34" y="1514169"/>
            <a:ext cx="3487916" cy="2281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Review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2C91E32-D10C-4D25-BAA8-DFF6EE44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5" y="662447"/>
            <a:ext cx="2513003" cy="5533104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FD0E44-D6B2-4679-A3EA-AF56147A3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99" y="662447"/>
            <a:ext cx="2513003" cy="55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3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615" y="1602659"/>
            <a:ext cx="3487916" cy="2281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Complain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F29B395-CCFC-4853-AF3B-8C54A701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88" y="677197"/>
            <a:ext cx="2517079" cy="550360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22C2EA-4B89-4A75-AF2E-29FCA631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03" y="677197"/>
            <a:ext cx="2428568" cy="55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6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693" y="1563330"/>
            <a:ext cx="3487916" cy="2281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r>
              <a:rPr lang="en-US" sz="5400" dirty="0">
                <a:solidFill>
                  <a:srgbClr val="EBEBEB"/>
                </a:solidFill>
              </a:rPr>
              <a:t>Explore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CF9428D-452B-43CC-A435-55CB826C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94" y="580103"/>
            <a:ext cx="2389237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693" y="1563330"/>
            <a:ext cx="3487916" cy="2064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Profile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EBC64F-2394-4861-A09F-7AE3901D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6" y="581332"/>
            <a:ext cx="2787012" cy="5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76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379" y="1681317"/>
            <a:ext cx="3487916" cy="20647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Personal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Details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6477FC-B80F-48AB-B2AF-768B17DC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245" y="685800"/>
            <a:ext cx="2576346" cy="551542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905F5B-44D7-40F0-9ECE-85836763D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32" y="656774"/>
            <a:ext cx="2619024" cy="55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3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466" y="2595715"/>
            <a:ext cx="2446928" cy="10225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</a:t>
            </a:r>
            <a:br>
              <a:rPr lang="en-US" sz="5400" b="1" dirty="0">
                <a:solidFill>
                  <a:srgbClr val="EBEBEB"/>
                </a:solidFill>
              </a:rPr>
            </a:br>
            <a:r>
              <a:rPr lang="en-US" sz="5400" dirty="0">
                <a:solidFill>
                  <a:srgbClr val="EBEBEB"/>
                </a:solidFill>
              </a:rPr>
              <a:t>Sign Up</a:t>
            </a:r>
            <a:endParaRPr lang="en-US" sz="540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6B146C-C551-4017-9722-6C0D021F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12" y="690511"/>
            <a:ext cx="2458064" cy="547697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D4BDC7-FBA7-4AD6-B8FF-B6F10781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697583"/>
            <a:ext cx="2446928" cy="5476976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D9F616-5F4D-4EBC-8D20-F9193525C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68" y="690512"/>
            <a:ext cx="2291020" cy="54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8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379" y="1681317"/>
            <a:ext cx="3487916" cy="20647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Payment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History</a:t>
            </a:r>
            <a:endParaRPr lang="en-US" sz="3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F8D2660-25EB-411A-A77B-49FBC057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728" y="647700"/>
            <a:ext cx="2566220" cy="54864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62D8E8-BC82-425D-8826-D45C6867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5" y="647700"/>
            <a:ext cx="266141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3" name="Picture 72" descr="Text, letter, whiteboard&#10;&#10;Description automatically generated">
            <a:extLst>
              <a:ext uri="{FF2B5EF4-FFF2-40B4-BE49-F238E27FC236}">
                <a16:creationId xmlns:a16="http://schemas.microsoft.com/office/drawing/2014/main" id="{965F8F39-10F7-406F-9D70-D4A6A4FBC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147" y="808263"/>
            <a:ext cx="2616689" cy="30041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Home</a:t>
            </a:r>
          </a:p>
        </p:txBody>
      </p:sp>
      <p:pic>
        <p:nvPicPr>
          <p:cNvPr id="39" name="Picture 3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D45185-A7EA-420A-8899-55D93B0A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22" y="733117"/>
            <a:ext cx="2359397" cy="5458748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84CAE3-5858-41B7-929E-15867FE40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8" y="698091"/>
            <a:ext cx="2263675" cy="552572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83AF02E-32C6-497B-8E28-D0011D831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90" y="733117"/>
            <a:ext cx="2404189" cy="54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610" y="808262"/>
            <a:ext cx="2245558" cy="3151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Home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F1ADF3-08DD-433A-A732-C1E277CE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9" y="736092"/>
            <a:ext cx="2267390" cy="538581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E37CB-32F8-40B3-ACFA-723DC633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382" y="736091"/>
            <a:ext cx="2371059" cy="543123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A67C583-8345-40CA-917F-D55C822B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219" y="736091"/>
            <a:ext cx="2371060" cy="53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5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781" y="808261"/>
            <a:ext cx="2233459" cy="32557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Home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D87CC30-345D-45C7-896C-FA8C30F7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00" y="695380"/>
            <a:ext cx="2539635" cy="556732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B053CA-A14D-4902-A486-631FD4BA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56" y="677985"/>
            <a:ext cx="2388711" cy="558472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1261EE-1941-4D4F-8ED0-708E55A4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851" y="701777"/>
            <a:ext cx="2388712" cy="54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781" y="808261"/>
            <a:ext cx="2233459" cy="32557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Home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11D589-CA9B-4DBA-A6A7-152324B1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37" y="733195"/>
            <a:ext cx="2455884" cy="543124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0E8CD-947E-49EA-9EB0-813EC9D5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45" y="713376"/>
            <a:ext cx="2323060" cy="543124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37D5B3-3DF8-46C1-9C99-4E0F1568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116" y="710259"/>
            <a:ext cx="2455884" cy="54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7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(phase-1)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9BDB60-75F5-4397-8093-2E75E1F29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83" y="571500"/>
            <a:ext cx="2227715" cy="5800436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423CE3-23D7-4425-BBE9-7E37E1E6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09" y="610746"/>
            <a:ext cx="2154752" cy="572194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34F144F-CCEC-4D2B-B055-3E83636DE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49" y="568027"/>
            <a:ext cx="2154752" cy="57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8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BC2-0C68-4797-A280-675B67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Renting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(phase-2)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4A997-0640-4533-8A15-65A9E652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812800"/>
            <a:ext cx="2281834" cy="528450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F7841-4E48-41E8-B8B8-20F4C0FCE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328" y="812800"/>
            <a:ext cx="2355272" cy="536632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22D310-E261-4A12-8F06-55FE376A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164" y="812800"/>
            <a:ext cx="2355272" cy="53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2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422</TotalTime>
  <Words>188</Words>
  <Application>Microsoft Office PowerPoint</Application>
  <PresentationFormat>Widescreen</PresentationFormat>
  <Paragraphs>43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Century Gothic</vt:lpstr>
      <vt:lpstr>Wingdings 3</vt:lpstr>
      <vt:lpstr>Ion Boardroom</vt:lpstr>
      <vt:lpstr>PowerPoint Presentation</vt:lpstr>
      <vt:lpstr>Opening Screen             &amp;          Log In</vt:lpstr>
      <vt:lpstr>                                   Sign Up</vt:lpstr>
      <vt:lpstr>                             Home</vt:lpstr>
      <vt:lpstr>                             Home</vt:lpstr>
      <vt:lpstr>                             Home</vt:lpstr>
      <vt:lpstr>                             Home</vt:lpstr>
      <vt:lpstr>                             Renting (phase-1)</vt:lpstr>
      <vt:lpstr>                             Renting (phase-2)</vt:lpstr>
      <vt:lpstr>                             Renting (phase-1)</vt:lpstr>
      <vt:lpstr>                             Renting (phase-2)</vt:lpstr>
      <vt:lpstr>                             Renting (phase-1)</vt:lpstr>
      <vt:lpstr>                             Renting    (phase-2)</vt:lpstr>
      <vt:lpstr>                             Renting    (phase-1)</vt:lpstr>
      <vt:lpstr>                             Renting    (phase-2)</vt:lpstr>
      <vt:lpstr>                             Chat</vt:lpstr>
      <vt:lpstr>                                  Host </vt:lpstr>
      <vt:lpstr>                                  Host </vt:lpstr>
      <vt:lpstr>                                  Host </vt:lpstr>
      <vt:lpstr>                                  Host </vt:lpstr>
      <vt:lpstr>                                  Current Bookings</vt:lpstr>
      <vt:lpstr>                                  Payment      (Cash)</vt:lpstr>
      <vt:lpstr>                                         Payment Confirmation      (Host)</vt:lpstr>
      <vt:lpstr>                                  Payment  (Mobile Banking)</vt:lpstr>
      <vt:lpstr>                                  Review</vt:lpstr>
      <vt:lpstr>                                  Complain</vt:lpstr>
      <vt:lpstr>                                  Explore</vt:lpstr>
      <vt:lpstr>                                  Profile</vt:lpstr>
      <vt:lpstr>                                  Personal Details</vt:lpstr>
      <vt:lpstr>                                  Payment  History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1705097 - Mohammad Shamim Ahsan</cp:lastModifiedBy>
  <cp:revision>290</cp:revision>
  <dcterms:created xsi:type="dcterms:W3CDTF">2021-11-27T17:40:26Z</dcterms:created>
  <dcterms:modified xsi:type="dcterms:W3CDTF">2022-01-09T19:25:00Z</dcterms:modified>
</cp:coreProperties>
</file>